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12"/>
  </p:notesMasterIdLst>
  <p:sldIdLst>
    <p:sldId id="256" r:id="rId2"/>
    <p:sldId id="266" r:id="rId3"/>
    <p:sldId id="263" r:id="rId4"/>
    <p:sldId id="285" r:id="rId5"/>
    <p:sldId id="268" r:id="rId6"/>
    <p:sldId id="284" r:id="rId7"/>
    <p:sldId id="270" r:id="rId8"/>
    <p:sldId id="271" r:id="rId9"/>
    <p:sldId id="277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C03CE-A3FB-4AC6-8D4A-C0CCA7082DEC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4042-1F51-46D0-84D4-DDCCC8F2D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3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B1FD-91A2-4051-AAD9-BB93CE595BBB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9EED-B401-40F8-818F-3A04221AA0B5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7CA9-1A66-4B83-9273-EC23EFC64A6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5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7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C6B-AE2B-49AC-BF4E-12E1D6AF919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15F-1270-4439-AF6F-BC26E3145FAF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AA15-CDFC-4A59-8EE2-A916E5CE8A30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48C2-95C5-4B94-9CCE-42A8FF3C27F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F802-7F1A-4CEE-B0C5-367AE8177517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E96F-3F4B-4CD7-AC8C-6B35D8CDF515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8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011B-A771-4699-8FE8-F8BE4900C497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303404-85E0-42BE-99EC-4C289F1DCF2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5241"/>
            <a:ext cx="9213273" cy="2129311"/>
          </a:xfrm>
        </p:spPr>
        <p:txBody>
          <a:bodyPr/>
          <a:lstStyle/>
          <a:p>
            <a:pPr algn="ctr"/>
            <a:r>
              <a:rPr lang="en-US" dirty="0"/>
              <a:t>KATTHE </a:t>
            </a:r>
            <a:r>
              <a:rPr lang="en-US" dirty="0" smtClean="0"/>
              <a:t>TECHNOLOGIES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344134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“KATTHE”</a:t>
            </a:r>
            <a:r>
              <a:rPr lang="en-US" dirty="0" smtClean="0"/>
              <a:t>: Derived from Kannada word(</a:t>
            </a:r>
            <a:r>
              <a:rPr lang="kn-IN" dirty="0"/>
              <a:t>ಕತ್ತೆ</a:t>
            </a:r>
            <a:r>
              <a:rPr lang="en-US" dirty="0" smtClean="0"/>
              <a:t>) for “Donkey” Symbolizing loyalty and hard work.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85" y="4670246"/>
            <a:ext cx="1022985" cy="1022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09D8-9929-43C2-A91E-87EFD857DE0B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Technologies: Total 19 Slides  Reading Time:3 Minutes 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9530"/>
            <a:ext cx="158019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Who  We Are?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4958190"/>
            <a:ext cx="92132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Project1: SmartTown.in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Centralized –Specific-Town Based –Easy-Self Controllable System &amp; replicable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1231417"/>
            <a:ext cx="3007378" cy="33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2209800"/>
            <a:ext cx="11506200" cy="3775075"/>
          </a:xfrm>
        </p:spPr>
        <p:txBody>
          <a:bodyPr>
            <a:normAutofit/>
          </a:bodyPr>
          <a:lstStyle/>
          <a:p>
            <a:pPr lvl="0"/>
            <a:r>
              <a:rPr lang="en-IN" sz="2400" b="1" dirty="0"/>
              <a:t>Join us in building a network of transparent and connected towns and </a:t>
            </a:r>
            <a:r>
              <a:rPr lang="en-IN" sz="2400" b="1" dirty="0" smtClean="0"/>
              <a:t>cities for making </a:t>
            </a:r>
            <a:r>
              <a:rPr lang="en-IN" sz="2400" b="1" dirty="0" err="1" smtClean="0"/>
              <a:t>SmartTown</a:t>
            </a:r>
            <a:r>
              <a:rPr lang="en-IN" sz="2400" b="1" dirty="0" smtClean="0"/>
              <a:t>!</a:t>
            </a:r>
            <a:endParaRPr lang="en-IN" sz="2400" b="1" dirty="0"/>
          </a:p>
          <a:p>
            <a:pPr lvl="0"/>
            <a:r>
              <a:rPr lang="en-IN" sz="2400" b="1" dirty="0"/>
              <a:t>We are seeking </a:t>
            </a:r>
            <a:r>
              <a:rPr lang="en-IN" sz="2400" b="1" dirty="0" smtClean="0"/>
              <a:t>for support to accelerate our growth.</a:t>
            </a:r>
          </a:p>
          <a:p>
            <a:pPr lvl="0"/>
            <a:r>
              <a:rPr lang="en-US" sz="2400" b="1" dirty="0" smtClean="0"/>
              <a:t>We always happy to hear smart ideas ,suggestions , Improvements, Corrections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339C-1111-4233-8F49-FE1FD7A1FF2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we are looking?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4791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Project1: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Town Problems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360" y="864108"/>
            <a:ext cx="7542108" cy="512064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IN" sz="3600" b="1" dirty="0"/>
              <a:t>In </a:t>
            </a:r>
            <a:r>
              <a:rPr lang="en-IN" sz="3600" b="1" dirty="0" smtClean="0"/>
              <a:t>Most of Towns(+</a:t>
            </a:r>
            <a:r>
              <a:rPr lang="en-IN" sz="3600" b="1" dirty="0"/>
              <a:t>Area</a:t>
            </a:r>
            <a:r>
              <a:rPr lang="en-IN" sz="3200" b="1" dirty="0" smtClean="0"/>
              <a:t>)</a:t>
            </a:r>
            <a:r>
              <a:rPr lang="en-IN" sz="2400" b="1" dirty="0" smtClean="0"/>
              <a:t>,</a:t>
            </a:r>
          </a:p>
          <a:p>
            <a:pPr marL="0" indent="0">
              <a:buNone/>
            </a:pPr>
            <a:r>
              <a:rPr lang="en-IN" sz="2400" b="1" dirty="0" smtClean="0"/>
              <a:t>We </a:t>
            </a:r>
            <a:r>
              <a:rPr lang="en-IN" sz="2400" b="1" dirty="0"/>
              <a:t>don’t have any proper </a:t>
            </a:r>
            <a:r>
              <a:rPr lang="en-IN" sz="2400" b="1" dirty="0" smtClean="0"/>
              <a:t>Centralized platform </a:t>
            </a:r>
            <a:r>
              <a:rPr lang="en-IN" sz="2400" b="1" dirty="0"/>
              <a:t>for </a:t>
            </a:r>
            <a:r>
              <a:rPr lang="en-IN" sz="2400" b="1" dirty="0" smtClean="0"/>
              <a:t>query like</a:t>
            </a:r>
            <a:r>
              <a:rPr lang="en-IN" b="1" dirty="0" smtClean="0"/>
              <a:t>, </a:t>
            </a:r>
            <a:endParaRPr lang="en-IN" b="1" dirty="0"/>
          </a:p>
          <a:p>
            <a:r>
              <a:rPr lang="en-US" dirty="0" smtClean="0"/>
              <a:t>Is Any Skin Doctor in town available &amp; what time?</a:t>
            </a:r>
          </a:p>
          <a:p>
            <a:r>
              <a:rPr lang="en-US" dirty="0" smtClean="0"/>
              <a:t>Is Hotel open now &amp; what menu available?</a:t>
            </a:r>
          </a:p>
          <a:p>
            <a:r>
              <a:rPr lang="en-US" dirty="0" smtClean="0"/>
              <a:t>Is Government Hospital Orthopedic Doctor available?</a:t>
            </a:r>
          </a:p>
          <a:p>
            <a:r>
              <a:rPr lang="en-US" dirty="0" smtClean="0"/>
              <a:t>What are locally available ingredients or resources</a:t>
            </a:r>
          </a:p>
          <a:p>
            <a:r>
              <a:rPr lang="en-US" dirty="0" smtClean="0"/>
              <a:t>As a owner, how can I tell users for next 1 week my shop closed before they arrive here.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is there, what is Not, What is Missing, Important News, Latest Updates, Crisis. </a:t>
            </a:r>
          </a:p>
          <a:p>
            <a:r>
              <a:rPr lang="en-IN" dirty="0"/>
              <a:t>What is required? What is more available? What time its Open/Closed/Available?</a:t>
            </a:r>
          </a:p>
          <a:p>
            <a:r>
              <a:rPr lang="en-IN" dirty="0"/>
              <a:t>Is it live data/menu/Products list</a:t>
            </a:r>
            <a:r>
              <a:rPr lang="en-IN" dirty="0" smtClean="0"/>
              <a:t>?</a:t>
            </a:r>
          </a:p>
          <a:p>
            <a:r>
              <a:rPr lang="en-IN" dirty="0"/>
              <a:t>Is tomorrow Power Outage?</a:t>
            </a:r>
          </a:p>
          <a:p>
            <a:r>
              <a:rPr lang="en-IN" dirty="0"/>
              <a:t>Anyone started new business/shop/clinic but how to advertise &amp; where? How to share Offers of bike/car/mobile/bank loans?</a:t>
            </a:r>
          </a:p>
          <a:p>
            <a:r>
              <a:rPr lang="en-US" dirty="0"/>
              <a:t>Local talents how to expose their value</a:t>
            </a:r>
            <a:endParaRPr lang="en-IN" dirty="0"/>
          </a:p>
          <a:p>
            <a:r>
              <a:rPr lang="en-IN" dirty="0"/>
              <a:t>How to advertise only to my specific town &amp; save cost?</a:t>
            </a:r>
          </a:p>
          <a:p>
            <a:r>
              <a:rPr lang="en-IN" dirty="0"/>
              <a:t>Which brands available or where?</a:t>
            </a:r>
          </a:p>
          <a:p>
            <a:r>
              <a:rPr lang="en-IN" dirty="0"/>
              <a:t>What business can we start?</a:t>
            </a:r>
          </a:p>
          <a:p>
            <a:r>
              <a:rPr lang="en-IN" dirty="0"/>
              <a:t>Where to share easily at one place flash important news of town?</a:t>
            </a:r>
          </a:p>
          <a:p>
            <a:r>
              <a:rPr lang="en-IN" dirty="0"/>
              <a:t>How can we connect existing process &amp; improvise easily at one place?</a:t>
            </a:r>
          </a:p>
          <a:p>
            <a:r>
              <a:rPr lang="en-US" dirty="0"/>
              <a:t>Is Cabs available at particular town as a user?</a:t>
            </a:r>
          </a:p>
          <a:p>
            <a:r>
              <a:rPr lang="en-US" dirty="0"/>
              <a:t>Being a </a:t>
            </a:r>
            <a:r>
              <a:rPr lang="en-US" dirty="0" err="1"/>
              <a:t>TempoTraveller</a:t>
            </a:r>
            <a:r>
              <a:rPr lang="en-US" dirty="0"/>
              <a:t> Driver/Owner, How to share my details to customers for trips &amp; which days am on/off.</a:t>
            </a:r>
          </a:p>
          <a:p>
            <a:pPr marL="0" indent="0">
              <a:buNone/>
            </a:pPr>
            <a:r>
              <a:rPr lang="en-US" b="1" dirty="0"/>
              <a:t>	[Without Paying </a:t>
            </a:r>
            <a:r>
              <a:rPr lang="en-US" sz="1900" b="1" dirty="0"/>
              <a:t>Commission]</a:t>
            </a:r>
            <a:endParaRPr lang="en-IN" b="1" dirty="0"/>
          </a:p>
          <a:p>
            <a:r>
              <a:rPr lang="en-US" dirty="0"/>
              <a:t>Like this we did lot of survey &amp; trying to figure out right possible fix for most of all.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098" name="Picture 2" descr="Identifying the Outcome and the Proble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7" y="3618751"/>
            <a:ext cx="2376558" cy="2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FE1B-3CFF-49C0-9B76-84BCB9151EE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Project 1  Addressing Problems?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46438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Existing Solutions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7"/>
            <a:ext cx="7315200" cy="5857367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Google Business Maps</a:t>
            </a:r>
          </a:p>
          <a:p>
            <a:r>
              <a:rPr lang="en-US" dirty="0" err="1" smtClean="0"/>
              <a:t>Unzo</a:t>
            </a:r>
            <a:r>
              <a:rPr lang="en-US" dirty="0" smtClean="0"/>
              <a:t>, Ola, Uber</a:t>
            </a:r>
          </a:p>
          <a:p>
            <a:r>
              <a:rPr lang="en-US" dirty="0" smtClean="0"/>
              <a:t>Many Town based Apps</a:t>
            </a:r>
          </a:p>
          <a:p>
            <a:endParaRPr lang="en-US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But is they Worth &amp;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right solution for All Towns</a:t>
            </a:r>
            <a:r>
              <a:rPr lang="en-US" sz="4000" dirty="0" smtClean="0">
                <a:solidFill>
                  <a:srgbClr val="FF0000"/>
                </a:solidFill>
              </a:rPr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Not segregated for Specific town , mixed with infinite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Too Much confusion to choose the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Advertising cost is Very high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Many Platforms expecting high commissions </a:t>
            </a:r>
            <a:r>
              <a:rPr lang="en-US" sz="4000" dirty="0" err="1"/>
              <a:t>upto</a:t>
            </a:r>
            <a:r>
              <a:rPr lang="en-US" sz="4000" dirty="0"/>
              <a:t> 40%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No Live Data of Menu/Products (Google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Not easy to operate by all &amp; mostly international kind of 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Validation &amp; Updating of simple data like </a:t>
            </a:r>
            <a:r>
              <a:rPr lang="en-US" sz="4000" dirty="0" err="1"/>
              <a:t>PhoneNumber</a:t>
            </a:r>
            <a:r>
              <a:rPr lang="en-US" sz="4000" dirty="0"/>
              <a:t>/Details is tedious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Not available for Small Towns (</a:t>
            </a:r>
            <a:r>
              <a:rPr lang="en-US" sz="4000" dirty="0" err="1"/>
              <a:t>Ola,Uber,Unzo</a:t>
            </a:r>
            <a:r>
              <a:rPr lang="en-US" sz="4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Fake Data(Facebook Marketplace, </a:t>
            </a:r>
            <a:r>
              <a:rPr lang="en-US" sz="4000" dirty="0" err="1"/>
              <a:t>Whatsapp</a:t>
            </a:r>
            <a:r>
              <a:rPr lang="en-US" sz="4000" dirty="0"/>
              <a:t>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Lack of Transparent Reporting &amp; Easy controlling</a:t>
            </a:r>
          </a:p>
          <a:p>
            <a:pPr marL="457200" indent="-457200">
              <a:buFont typeface="+mj-lt"/>
              <a:buAutoNum type="arabicPeriod"/>
            </a:pPr>
            <a:endParaRPr lang="en-US" sz="4000" dirty="0"/>
          </a:p>
          <a:p>
            <a:pPr marL="457200" indent="-457200">
              <a:buFont typeface="+mj-lt"/>
              <a:buAutoNum type="arabicPeriod"/>
            </a:pPr>
            <a:endParaRPr lang="en-IN" sz="4000" dirty="0"/>
          </a:p>
          <a:p>
            <a:endParaRPr lang="en-US" sz="4000" dirty="0" smtClean="0">
              <a:solidFill>
                <a:srgbClr val="FF0000"/>
              </a:solidFill>
            </a:endParaRPr>
          </a:p>
        </p:txBody>
      </p:sp>
      <p:pic>
        <p:nvPicPr>
          <p:cNvPr id="6158" name="Picture 14" descr="Useless Solutions Stock Illustrations – 4 Useless Solutions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15570" r="4831" b="22802"/>
          <a:stretch/>
        </p:blipFill>
        <p:spPr bwMode="auto">
          <a:xfrm>
            <a:off x="0" y="2637433"/>
            <a:ext cx="3444240" cy="24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41D9-FC56-4A6D-AF79-865232EFB0D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311423"/>
            <a:ext cx="10346811" cy="55519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715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4872"/>
            <a:ext cx="3429000" cy="2476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Minimum Cost of Advertising for a Small </a:t>
            </a:r>
            <a:r>
              <a:rPr lang="en-US" sz="3100" dirty="0" smtClean="0"/>
              <a:t>Garage/Salon</a:t>
            </a:r>
            <a:r>
              <a:rPr lang="en-US" dirty="0" smtClean="0"/>
              <a:t>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551708"/>
            <a:ext cx="7315200" cy="44330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Facebook/YouTube/Google: </a:t>
            </a:r>
            <a:r>
              <a:rPr lang="en-US" b="1" dirty="0" smtClean="0"/>
              <a:t>Minimum</a:t>
            </a:r>
            <a:r>
              <a:rPr lang="en-US" dirty="0" smtClean="0"/>
              <a:t> 1600Rs/for just 1 day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Cost is too high but its GENUINE expenditure for them. Because they show it in global platform</a:t>
            </a:r>
            <a:r>
              <a:rPr lang="en-US" dirty="0"/>
              <a:t> </a:t>
            </a:r>
            <a:r>
              <a:rPr lang="en-US" dirty="0" smtClean="0"/>
              <a:t>to billions of users.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But why do small town business need all those?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free options but no proper validation/filtration.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small Shop 15days advertisement Cost leading to ~30k/month, does he capable? But His total profit itself less than that.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AutoShape 2" descr="draw google chrome youtube and facebook ..."/>
          <p:cNvSpPr>
            <a:spLocks noChangeAspect="1" noChangeArrowheads="1"/>
          </p:cNvSpPr>
          <p:nvPr/>
        </p:nvSpPr>
        <p:spPr bwMode="auto">
          <a:xfrm>
            <a:off x="29273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19600" cy="1038225"/>
          </a:xfrm>
          <a:prstGeom prst="rect">
            <a:avLst/>
          </a:prstGeom>
        </p:spPr>
      </p:pic>
      <p:pic>
        <p:nvPicPr>
          <p:cNvPr id="8194" name="Picture 2" descr="High Cost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485"/>
            <a:ext cx="3429000" cy="22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E176-00A9-4C10-A395-A5D08F485B2C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56" y="864109"/>
            <a:ext cx="2947482" cy="1459992"/>
          </a:xfrm>
        </p:spPr>
        <p:txBody>
          <a:bodyPr>
            <a:normAutofit/>
          </a:bodyPr>
          <a:lstStyle/>
          <a:p>
            <a:r>
              <a:rPr lang="en-US" dirty="0"/>
              <a:t>Our Solution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200" b="1" u="sng" dirty="0"/>
              <a:t>SmartTown.in</a:t>
            </a:r>
            <a:r>
              <a:rPr lang="en-US" sz="2800" dirty="0"/>
              <a:t/>
            </a:r>
            <a:br>
              <a:rPr lang="en-US" sz="2800" dirty="0"/>
            </a:b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Centralized Segregated Dedicated Town Based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business/Entity will have a Profile=&gt; </a:t>
            </a:r>
            <a:r>
              <a:rPr lang="en-US" b="1" dirty="0"/>
              <a:t>iCard</a:t>
            </a:r>
            <a:br>
              <a:rPr lang="en-US" b="1" dirty="0"/>
            </a:br>
            <a:r>
              <a:rPr lang="en-US" b="1" dirty="0"/>
              <a:t>(Internet Card Holding all at one place just like earlier days Business vCard</a:t>
            </a:r>
            <a:r>
              <a:rPr lang="en-US" b="1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Forever the place is reserved for the user with direct link.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iCard</a:t>
            </a:r>
            <a:r>
              <a:rPr lang="en-US" b="1" dirty="0" smtClean="0"/>
              <a:t> Can be added by Self or Through others (with rewards).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Each Added iCard can be used with any other town with selection &amp; also sharable permanent link </a:t>
            </a:r>
            <a:r>
              <a:rPr lang="en-US" dirty="0" smtClean="0"/>
              <a:t>SmartTown.in/</a:t>
            </a:r>
            <a:r>
              <a:rPr lang="en-US" dirty="0" err="1" smtClean="0"/>
              <a:t>Bhadravathi</a:t>
            </a:r>
            <a:r>
              <a:rPr lang="en-US" dirty="0" smtClean="0"/>
              <a:t>/5 , iTown.in/</a:t>
            </a:r>
            <a:r>
              <a:rPr lang="en-US" dirty="0" err="1" smtClean="0"/>
              <a:t>bdvt</a:t>
            </a:r>
            <a:r>
              <a:rPr lang="en-US" dirty="0" smtClean="0"/>
              <a:t>/</a:t>
            </a:r>
            <a:r>
              <a:rPr lang="en-US" dirty="0" err="1" smtClean="0"/>
              <a:t>YamahaDealer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iCard goes through validation of either Admin/Peers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Viewer, Freely always it appears for current town segregated data only, No Mix-Up with other towns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owner always can add/update Menu/Products any time &amp; live/instant</a:t>
            </a:r>
            <a:r>
              <a:rPr lang="en-US" b="1" dirty="0"/>
              <a:t> </a:t>
            </a:r>
            <a:r>
              <a:rPr lang="en-US" b="1" dirty="0" smtClean="0"/>
              <a:t>with respective paid option.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Flexible &amp; Affordable display cost like 30-50Rs/Day &amp; </a:t>
            </a:r>
            <a:r>
              <a:rPr lang="en-US" dirty="0"/>
              <a:t>&amp; no limits of user hits &amp; cost increase like </a:t>
            </a:r>
            <a:r>
              <a:rPr lang="en-US" dirty="0" smtClean="0"/>
              <a:t>G/F/Y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Accessible on lower end devices &amp; remote areas Offline Sync</a:t>
            </a:r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No Separate App is required , so always SECURE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/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We are not ignoring any existing working solutions instead we will connect them like Channels of YouTube, Facebook, WhatsApp, Instagram, Twitter all in one place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Showing The facts with proper researched data &amp; allowing others to share &amp; discuss in the platform with valid right features.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/>
              <a:t>As like other competitors we don’t be part of any Profit Commission, instead we charge only for what we serve with minimal  Completely Transparent Profit.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Adding More &amp; More regional friendly features starts from URLs/link like bdvt.in or Bhadravathi.com or iTwon.in or Nagara.in all serving same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60"/>
            <a:ext cx="3467100" cy="3467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BEBD-BC58-40BF-911A-F45F7A6D00E3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619363"/>
          </a:xfrm>
        </p:spPr>
        <p:txBody>
          <a:bodyPr/>
          <a:lstStyle/>
          <a:p>
            <a:r>
              <a:rPr lang="en-US" dirty="0" smtClean="0"/>
              <a:t>Uniqueness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218" y="1482436"/>
            <a:ext cx="7315200" cy="4978561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Simplicity &amp; Segregated Sandbox</a:t>
            </a:r>
            <a:endParaRPr lang="en-I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Easy </a:t>
            </a:r>
            <a:r>
              <a:rPr lang="en-IN" sz="2400" dirty="0"/>
              <a:t>&amp; Friendliness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Self-sustainable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Affordable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Completely Segregated data of Particular Town &amp; </a:t>
            </a:r>
            <a:r>
              <a:rPr lang="en-IN" sz="2400" dirty="0" smtClean="0"/>
              <a:t>section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Validation of each </a:t>
            </a:r>
            <a:r>
              <a:rPr lang="en-IN" sz="2400" dirty="0" err="1"/>
              <a:t>iCard</a:t>
            </a:r>
            <a:r>
              <a:rPr lang="en-IN" sz="2400" dirty="0"/>
              <a:t>/Profiles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Live data always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Offline &amp; remote </a:t>
            </a:r>
            <a:r>
              <a:rPr lang="en-IN" sz="2400" dirty="0" smtClean="0"/>
              <a:t>Serving with Sync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Self replicable &amp; Serviceable to any number of towns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Admin-Independent System &amp; peer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Always ready for expansion &amp; Customization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10244" name="Picture 4" descr="The importance of leaning into your uniqueness | by Patrick Jag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448050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0BF-48D3-4580-8941-8EB0F80A2F8A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Special with 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76072" cy="1257413"/>
          </a:xfrm>
        </p:spPr>
        <p:txBody>
          <a:bodyPr/>
          <a:lstStyle/>
          <a:p>
            <a:r>
              <a:rPr lang="en-US" dirty="0" smtClean="0"/>
              <a:t>Market  Revenue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Targets small and medium-sized towns and cities with limited access to user-friendly local information platforms.</a:t>
            </a:r>
            <a:endParaRPr lang="en-IN" sz="2400" dirty="0"/>
          </a:p>
          <a:p>
            <a:pPr lvl="0"/>
            <a:r>
              <a:rPr lang="en-IN" dirty="0"/>
              <a:t>Revenue streams:</a:t>
            </a:r>
            <a:endParaRPr lang="en-IN" sz="2400" dirty="0"/>
          </a:p>
          <a:p>
            <a:pPr lvl="1"/>
            <a:r>
              <a:rPr lang="en-IN" b="1" dirty="0"/>
              <a:t>Business Registrations</a:t>
            </a:r>
            <a:endParaRPr lang="en-IN" sz="2000" dirty="0"/>
          </a:p>
          <a:p>
            <a:pPr lvl="1"/>
            <a:r>
              <a:rPr lang="en-IN" b="1" dirty="0"/>
              <a:t>Advertisement fees</a:t>
            </a:r>
            <a:r>
              <a:rPr lang="en-IN" dirty="0"/>
              <a:t> (flexible pricing for local businesses)</a:t>
            </a:r>
            <a:endParaRPr lang="en-IN" sz="2000" dirty="0"/>
          </a:p>
          <a:p>
            <a:pPr lvl="1"/>
            <a:r>
              <a:rPr lang="en-IN" b="1" dirty="0"/>
              <a:t>Data Verification </a:t>
            </a:r>
            <a:r>
              <a:rPr lang="en-IN" b="1" dirty="0" smtClean="0"/>
              <a:t>Fees</a:t>
            </a:r>
            <a:endParaRPr lang="en-IN" sz="2000" dirty="0" smtClean="0"/>
          </a:p>
          <a:p>
            <a:pPr lvl="1"/>
            <a:r>
              <a:rPr lang="en-IN" b="1" dirty="0" smtClean="0"/>
              <a:t>Revenue Sharing</a:t>
            </a:r>
            <a:r>
              <a:rPr lang="en-IN" dirty="0" smtClean="0"/>
              <a:t> with partners</a:t>
            </a:r>
            <a:endParaRPr lang="en-IN" sz="2000" dirty="0" smtClean="0"/>
          </a:p>
          <a:p>
            <a:pPr lvl="0"/>
            <a:r>
              <a:rPr lang="en-IN" dirty="0" smtClean="0"/>
              <a:t>Sustainable </a:t>
            </a:r>
            <a:r>
              <a:rPr lang="en-IN" dirty="0"/>
              <a:t>Model: Scalable platform with minimal operational costs</a:t>
            </a:r>
            <a:r>
              <a:rPr lang="en-IN" dirty="0" smtClean="0"/>
              <a:t>.</a:t>
            </a:r>
          </a:p>
          <a:p>
            <a:pPr lvl="0"/>
            <a:r>
              <a:rPr lang="en-US" dirty="0" smtClean="0"/>
              <a:t>On Every interaction with business adding more features or gathering for other software's &amp; developing with team.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 descr="Stock Market Humor - Creators - Trading Q&amp;A by Zerodha - All your queries  on trading and markets answe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268"/>
            <a:ext cx="3389550" cy="19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ice it Right or Pay the Price: Pricing Strategies and The Top 5 Mistakes  Brands Mak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01" r="8722" b="11061"/>
          <a:stretch/>
        </p:blipFill>
        <p:spPr bwMode="auto">
          <a:xfrm>
            <a:off x="-16353" y="4090985"/>
            <a:ext cx="3392425" cy="1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B3B5-8C70-494C-930E-8DBBEE1ED560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8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we earn in market &amp; Pricing?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704850"/>
          </a:xfrm>
        </p:spPr>
        <p:txBody>
          <a:bodyPr/>
          <a:lstStyle/>
          <a:p>
            <a:r>
              <a:rPr lang="en-IN" dirty="0" smtClean="0"/>
              <a:t>Roadmap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July Mid 2024- SmartTown</a:t>
            </a:r>
            <a:r>
              <a:rPr lang="en-US" b="1" dirty="0"/>
              <a:t>.</a:t>
            </a:r>
            <a:r>
              <a:rPr lang="en-US" b="1" dirty="0" smtClean="0"/>
              <a:t>MVP1 with Admin handling &amp; Mostly free for 30Day</a:t>
            </a:r>
          </a:p>
          <a:p>
            <a:r>
              <a:rPr lang="en-US" b="1" dirty="0" smtClean="0"/>
              <a:t>August End </a:t>
            </a:r>
            <a:r>
              <a:rPr lang="en-US" b="1" dirty="0"/>
              <a:t>2024-SmartTown.MVP2 </a:t>
            </a:r>
            <a:r>
              <a:rPr lang="en-US" b="1" dirty="0" smtClean="0"/>
              <a:t>Peer Approval &amp; Money handling</a:t>
            </a:r>
          </a:p>
          <a:p>
            <a:r>
              <a:rPr lang="en-US" b="1" dirty="0" smtClean="0"/>
              <a:t>October </a:t>
            </a:r>
            <a:r>
              <a:rPr lang="en-US" b="1" dirty="0"/>
              <a:t>2024- </a:t>
            </a:r>
            <a:r>
              <a:rPr lang="en-US" b="1" dirty="0" err="1"/>
              <a:t>SmartTown.Stable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January 2025- SmartTown.AI With AI expansion</a:t>
            </a:r>
          </a:p>
          <a:p>
            <a:endParaRPr lang="en-US" b="1" dirty="0" smtClean="0"/>
          </a:p>
          <a:p>
            <a:r>
              <a:rPr lang="en-US" b="1" dirty="0" smtClean="0"/>
              <a:t>Feb 2025-Next Projects </a:t>
            </a:r>
            <a:r>
              <a:rPr lang="en-US" b="1" dirty="0" err="1" smtClean="0"/>
              <a:t>ConnecTogether</a:t>
            </a:r>
            <a:r>
              <a:rPr lang="en-US" b="1" dirty="0" smtClean="0"/>
              <a:t>, UnWell.in , Hennu.in &amp; More in loop …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847850"/>
            <a:ext cx="2834640" cy="1276350"/>
          </a:xfrm>
        </p:spPr>
        <p:txBody>
          <a:bodyPr>
            <a:normAutofit/>
          </a:bodyPr>
          <a:lstStyle/>
          <a:p>
            <a:r>
              <a:rPr lang="en-US" dirty="0" smtClean="0"/>
              <a:t>Always iterative development &amp; Researches are ongoing</a:t>
            </a:r>
          </a:p>
          <a:p>
            <a:endParaRPr lang="en-US" dirty="0"/>
          </a:p>
          <a:p>
            <a:r>
              <a:rPr lang="en-US" dirty="0" smtClean="0"/>
              <a:t>MVP: Minimum </a:t>
            </a:r>
            <a:r>
              <a:rPr lang="en-IN" dirty="0" smtClean="0"/>
              <a:t>Viable Product</a:t>
            </a:r>
            <a:endParaRPr lang="en-IN" dirty="0"/>
          </a:p>
        </p:txBody>
      </p:sp>
      <p:pic>
        <p:nvPicPr>
          <p:cNvPr id="14338" name="Picture 2" descr="What is a Project's &quot;Roadmap&quot;? - Welcome to BITCOIN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71157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4ED-2B23-45F5-9B62-9267B96E6959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9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planned release Roadmaps?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832</TotalTime>
  <Words>1076</Words>
  <Application>Microsoft Office PowerPoint</Application>
  <PresentationFormat>Widescreen</PresentationFormat>
  <Paragraphs>145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Corbel</vt:lpstr>
      <vt:lpstr>Tunga</vt:lpstr>
      <vt:lpstr>Wingdings 2</vt:lpstr>
      <vt:lpstr>Frame</vt:lpstr>
      <vt:lpstr>KATTHE TECHNOLOGIES</vt:lpstr>
      <vt:lpstr>Project1: Town Problems ?</vt:lpstr>
      <vt:lpstr>Existing Solutions</vt:lpstr>
      <vt:lpstr>PowerPoint Presentation</vt:lpstr>
      <vt:lpstr> Minimum Cost of Advertising for a Small Garage/Salon Example</vt:lpstr>
      <vt:lpstr>Our Solution: SmartTown.in </vt:lpstr>
      <vt:lpstr>Uniqueness</vt:lpstr>
      <vt:lpstr>Market  Revenue</vt:lpstr>
      <vt:lpstr>Roadmap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KATTHE SOFTWARES AND SOLUTIONS LLP</dc:title>
  <dc:creator>Katthe Softwares and Solutions</dc:creator>
  <cp:lastModifiedBy>Katthe Softwares and Solutions</cp:lastModifiedBy>
  <cp:revision>321</cp:revision>
  <dcterms:created xsi:type="dcterms:W3CDTF">2024-07-03T12:00:44Z</dcterms:created>
  <dcterms:modified xsi:type="dcterms:W3CDTF">2024-08-22T14:12:50Z</dcterms:modified>
</cp:coreProperties>
</file>